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7" r:id="rId4"/>
    <p:sldId id="259" r:id="rId5"/>
  </p:sldIdLst>
  <p:sldSz cx="9906000" cy="6858000" type="A4"/>
  <p:notesSz cx="6858000" cy="9144000"/>
  <p:embeddedFontLst>
    <p:embeddedFont>
      <p:font typeface="Noto Sans CJK KR Medium" panose="020B0600000000000000" pitchFamily="34" charset="-127"/>
      <p:regular r:id="rId7"/>
    </p:embeddedFont>
    <p:embeddedFont>
      <p:font typeface="맑은 고딕" panose="020B0503020000020004" pitchFamily="50" charset="-127"/>
      <p:regular r:id="rId8"/>
      <p:bold r:id="rId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94"/>
    <a:srgbClr val="0A4D9B"/>
    <a:srgbClr val="CADDDB"/>
    <a:srgbClr val="ECEA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446" y="1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28037-2B04-46CE-8533-72F6D85990BC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08F9-6C7C-4ABC-B18C-511AA11628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2389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5B08F9-6C7C-4ABC-B18C-511AA116288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2948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9397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989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0102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9226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37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3182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403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9342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3686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443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323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44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DD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99792" y="6212359"/>
            <a:ext cx="11913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2023. 00. 00</a:t>
            </a:r>
            <a:endParaRPr lang="ko-KR" altLang="en-US" sz="1400" dirty="0">
              <a:solidFill>
                <a:srgbClr val="004094"/>
              </a:solidFill>
              <a:latin typeface="Noto Sans CJK KR Medium" pitchFamily="34" charset="-127"/>
              <a:ea typeface="Noto Sans CJK KR Mediu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9792" y="4389519"/>
            <a:ext cx="54135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dirty="0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Document Title </a:t>
            </a:r>
          </a:p>
          <a:p>
            <a:r>
              <a:rPr lang="en-US" altLang="ko-KR" sz="4400" dirty="0" err="1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4400" dirty="0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 Sans CJK 44pt</a:t>
            </a:r>
            <a:endParaRPr lang="ko-KR" altLang="en-US" sz="4400" dirty="0">
              <a:solidFill>
                <a:srgbClr val="004094"/>
              </a:solidFill>
              <a:latin typeface="Noto Sans CJK KR Medium" pitchFamily="34" charset="-127"/>
              <a:ea typeface="Noto Sans CJK KR Medium" pitchFamily="34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79" y="397852"/>
            <a:ext cx="9262800" cy="152338"/>
          </a:xfrm>
          <a:prstGeom prst="rect">
            <a:avLst/>
          </a:prstGeom>
          <a:solidFill>
            <a:srgbClr val="CADDDB"/>
          </a:solidFill>
        </p:spPr>
      </p:pic>
      <p:pic>
        <p:nvPicPr>
          <p:cNvPr id="2" name="그래픽 1">
            <a:extLst>
              <a:ext uri="{FF2B5EF4-FFF2-40B4-BE49-F238E27FC236}">
                <a16:creationId xmlns:a16="http://schemas.microsoft.com/office/drawing/2014/main" id="{6080D60C-7DD1-4943-873C-8C2ED71166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45288" y="6166838"/>
            <a:ext cx="1780803" cy="29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99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37340" y="620689"/>
            <a:ext cx="183223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Table of Contents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071863" y="450207"/>
            <a:ext cx="330853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654" y="6334566"/>
            <a:ext cx="6759824" cy="11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51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583096" y="899658"/>
            <a:ext cx="30360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Chapter Title </a:t>
            </a:r>
          </a:p>
          <a:p>
            <a:r>
              <a:rPr lang="en-US" altLang="ko-KR" sz="2400" dirty="0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Noto Sans CJK 24pt</a:t>
            </a:r>
            <a:endParaRPr lang="ko-KR" altLang="en-US" sz="2400" dirty="0">
              <a:solidFill>
                <a:srgbClr val="004094"/>
              </a:solidFill>
              <a:latin typeface="Noto Sans CJK KR Medium" pitchFamily="34" charset="-127"/>
              <a:ea typeface="Noto Sans CJK KR Medium" pitchFamily="34" charset="-127"/>
            </a:endParaRPr>
          </a:p>
          <a:p>
            <a:endParaRPr lang="ko-KR" altLang="en-US" sz="2400" dirty="0">
              <a:solidFill>
                <a:srgbClr val="004094"/>
              </a:solidFill>
              <a:latin typeface="Noto Sans CJK KR Medium" pitchFamily="34" charset="-127"/>
              <a:ea typeface="Noto Sans CJK KR Medium" pitchFamily="34" charset="-127"/>
            </a:endParaRP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79" y="397852"/>
            <a:ext cx="9262800" cy="15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781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66794" y="330753"/>
            <a:ext cx="86754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 Sans CJK 15pt</a:t>
            </a:r>
            <a:endParaRPr lang="ko-KR" altLang="en-US" sz="1500" dirty="0">
              <a:solidFill>
                <a:srgbClr val="004094"/>
              </a:solidFill>
              <a:latin typeface="Noto Sans CJK KR Medium" pitchFamily="34" charset="-127"/>
              <a:ea typeface="Noto Sans CJK KR Medium" pitchFamily="34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91645" y="836712"/>
            <a:ext cx="9122710" cy="5688632"/>
          </a:xfrm>
          <a:prstGeom prst="rect">
            <a:avLst/>
          </a:prstGeom>
          <a:solidFill>
            <a:srgbClr val="EC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701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75</Words>
  <Application>Microsoft Office PowerPoint</Application>
  <PresentationFormat>A4 용지(210x297mm)</PresentationFormat>
  <Paragraphs>16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Arial</vt:lpstr>
      <vt:lpstr>Noto Sans CJK KR Medium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UOS</cp:lastModifiedBy>
  <cp:revision>11</cp:revision>
  <dcterms:created xsi:type="dcterms:W3CDTF">2018-09-05T05:11:29Z</dcterms:created>
  <dcterms:modified xsi:type="dcterms:W3CDTF">2023-04-26T05:17:01Z</dcterms:modified>
</cp:coreProperties>
</file>